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2" r:id="rId9"/>
    <p:sldId id="274" r:id="rId10"/>
    <p:sldId id="278" r:id="rId11"/>
    <p:sldId id="280" r:id="rId12"/>
    <p:sldId id="282" r:id="rId13"/>
    <p:sldId id="284" r:id="rId14"/>
    <p:sldId id="286" r:id="rId15"/>
    <p:sldId id="288" r:id="rId16"/>
    <p:sldId id="290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E2B20-A623-4BCC-BE90-2E8BF2D86C5C}" type="datetimeFigureOut">
              <a:rPr lang="ru-RU" smtClean="0"/>
              <a:pPr/>
              <a:t>30.08.2018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26A0A-0D20-42C5-8558-E2F613EAB1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gif"/><Relationship Id="rId17" Type="http://schemas.openxmlformats.org/officeDocument/2006/relationships/image" Target="../media/image41.png"/><Relationship Id="rId2" Type="http://schemas.openxmlformats.org/officeDocument/2006/relationships/image" Target="../media/image26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11" Type="http://schemas.openxmlformats.org/officeDocument/2006/relationships/image" Target="../media/image35.gif"/><Relationship Id="rId5" Type="http://schemas.openxmlformats.org/officeDocument/2006/relationships/image" Target="../media/image29.wmf"/><Relationship Id="rId15" Type="http://schemas.openxmlformats.org/officeDocument/2006/relationships/image" Target="../media/image39.wmf"/><Relationship Id="rId10" Type="http://schemas.openxmlformats.org/officeDocument/2006/relationships/image" Target="../media/image34.gif"/><Relationship Id="rId4" Type="http://schemas.openxmlformats.org/officeDocument/2006/relationships/image" Target="../media/image28.jpeg"/><Relationship Id="rId9" Type="http://schemas.openxmlformats.org/officeDocument/2006/relationships/image" Target="../media/image33.png"/><Relationship Id="rId1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pn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19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8010" y="2132856"/>
            <a:ext cx="4603774" cy="3096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195736" y="188640"/>
            <a:ext cx="6643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Здоровый</a:t>
            </a:r>
            <a:endParaRPr lang="ru-RU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1844824"/>
            <a:ext cx="333937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образ</a:t>
            </a:r>
            <a:endParaRPr lang="ru-RU" sz="9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88024" y="3212976"/>
            <a:ext cx="375936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жизни</a:t>
            </a:r>
            <a:endParaRPr lang="ru-RU" sz="9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566124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400" b="1" kern="10" dirty="0" smtClean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  <a:p>
            <a:pPr algn="ctr"/>
            <a:endParaRPr lang="ru-RU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42 -0.00533 L -0.28281 -0.0053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915" y="476672"/>
            <a:ext cx="3960700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 smtClean="0"/>
              <a:t>Соблюдать чистоту дома</a:t>
            </a:r>
            <a:endParaRPr lang="ru-RU" sz="2800" dirty="0"/>
          </a:p>
        </p:txBody>
      </p:sp>
      <p:pic>
        <p:nvPicPr>
          <p:cNvPr id="3" name="Рисунок 2" descr="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3048339" cy="22862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192_pi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268760"/>
            <a:ext cx="2880320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87707041_Uborkadetsko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3888" y="2996952"/>
            <a:ext cx="2376264" cy="3560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919788" y="24399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55311" name="Picture 15" descr="гмргшпнгшн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928802"/>
            <a:ext cx="2876550" cy="193357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4" name="Прямоугольник 13"/>
          <p:cNvSpPr/>
          <p:nvPr/>
        </p:nvSpPr>
        <p:spPr>
          <a:xfrm>
            <a:off x="4139952" y="1700808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</a:rPr>
              <a:t>«Прежде чем за стол   вам  сесть,</a:t>
            </a:r>
          </a:p>
          <a:p>
            <a:r>
              <a:rPr lang="ru-RU" sz="2000" b="1" i="1" dirty="0" smtClean="0">
                <a:solidFill>
                  <a:srgbClr val="0070C0"/>
                </a:solidFill>
                <a:latin typeface="Times New Roman" pitchFamily="18" charset="0"/>
              </a:rPr>
              <a:t> Вы  подумайте, что съесть»</a:t>
            </a:r>
            <a:endParaRPr lang="ru-RU" sz="2000" b="1" i="1" dirty="0">
              <a:solidFill>
                <a:srgbClr val="0070C0"/>
              </a:solidFill>
              <a:latin typeface="Times New Roman" pitchFamily="18" charset="0"/>
            </a:endParaRPr>
          </a:p>
        </p:txBody>
      </p:sp>
      <p:pic>
        <p:nvPicPr>
          <p:cNvPr id="17" name="Рисунок 16" descr="81824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214942" y="2500306"/>
            <a:ext cx="3314704" cy="414338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000232" y="214290"/>
            <a:ext cx="5214942" cy="70788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Правильно   питайся!</a:t>
            </a:r>
            <a:endParaRPr lang="ru-RU" sz="4000" dirty="0"/>
          </a:p>
        </p:txBody>
      </p:sp>
      <p:pic>
        <p:nvPicPr>
          <p:cNvPr id="12" name="Рисунок 11" descr="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4572008"/>
            <a:ext cx="224790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молоко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5" y="2325658"/>
            <a:ext cx="1296144" cy="1759053"/>
          </a:xfrm>
          <a:prstGeom prst="rect">
            <a:avLst/>
          </a:prstGeom>
        </p:spPr>
      </p:pic>
      <p:pic>
        <p:nvPicPr>
          <p:cNvPr id="21" name="Рисунок 20" descr="мясо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268760"/>
            <a:ext cx="1947098" cy="1303784"/>
          </a:xfrm>
          <a:prstGeom prst="rect">
            <a:avLst/>
          </a:prstGeom>
        </p:spPr>
      </p:pic>
      <p:pic>
        <p:nvPicPr>
          <p:cNvPr id="18434" name="Picture 2" descr="j040524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27875" y="2133600"/>
            <a:ext cx="20161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j041045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3800" y="0"/>
            <a:ext cx="11811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j041189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5" y="333375"/>
            <a:ext cx="9747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18"/>
          <p:cNvSpPr txBox="1">
            <a:spLocks noChangeArrowheads="1"/>
          </p:cNvSpPr>
          <p:nvPr/>
        </p:nvSpPr>
        <p:spPr bwMode="auto">
          <a:xfrm>
            <a:off x="1116013" y="6481763"/>
            <a:ext cx="1584325" cy="37623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FF0066"/>
                </a:solidFill>
                <a:cs typeface="Arial" charset="0"/>
              </a:rPr>
              <a:t>  </a:t>
            </a:r>
            <a:r>
              <a:rPr lang="ru-RU" b="1">
                <a:solidFill>
                  <a:srgbClr val="FF0066"/>
                </a:solidFill>
                <a:cs typeface="Arial" charset="0"/>
              </a:rPr>
              <a:t>полезно</a:t>
            </a:r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6227763" y="6481763"/>
            <a:ext cx="1512887" cy="376237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cs typeface="Arial" charset="0"/>
              </a:rPr>
              <a:t>   </a:t>
            </a:r>
            <a:r>
              <a:rPr lang="ru-RU" b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вредно</a:t>
            </a:r>
          </a:p>
        </p:txBody>
      </p:sp>
      <p:pic>
        <p:nvPicPr>
          <p:cNvPr id="18452" name="Picture 20" descr="рпсенеквг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388" y="0"/>
            <a:ext cx="154622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3" name="Picture 21" descr="уы45ы345ы5ыуе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26400" y="0"/>
            <a:ext cx="1117600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4" name="Picture 22" descr="ршг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975" y="2852738"/>
            <a:ext cx="165735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5" name="Picture 23" descr="1193308830_gif04065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9113" y="1341438"/>
            <a:ext cx="1238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7" name="Picture 25" descr="miscellaneous_590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850" y="2133600"/>
            <a:ext cx="108585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58" name="Picture 26" descr="Рисунок6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924300" y="404813"/>
            <a:ext cx="571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0" name="Picture 28" descr="чвекеуе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1700213"/>
            <a:ext cx="1296987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2" name="Picture 30" descr="чвечуечувке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516688" y="404813"/>
            <a:ext cx="1046162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9" name="Picture 32" descr="j0290939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8313" y="3933825"/>
            <a:ext cx="2498725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66" name="Picture 34" descr="кчсевку5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851275" y="3500438"/>
            <a:ext cx="16573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31" name="Picture 35" descr="j043163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795963" y="4076700"/>
            <a:ext cx="2435225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-0.40156 0.43056 " pathEditMode="relative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L -0.48038 0.2625 " pathEditMode="relative" ptsTypes="AA">
                                      <p:cBhvr>
                                        <p:cTn id="1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51284E-6 L 0.09444 0.64006 " pathEditMode="relative" ptsTypes="AA">
                                      <p:cBhvr>
                                        <p:cTn id="15" dur="2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4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4444E-6 -3.58316E-6 L -0.14185 0.22022 " pathEditMode="relative" ptsTypes="AA">
                                      <p:cBhvr>
                                        <p:cTn id="20" dur="2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4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84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6.22484E-6 L -0.20469 0.45108 " pathEditMode="relative" ptsTypes="AA">
                                      <p:cBhvr>
                                        <p:cTn id="25" dur="2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5.28337E-6 L -0.58264 0.57715 " pathEditMode="relative" ptsTypes="AA">
                                      <p:cBhvr>
                                        <p:cTn id="30" dur="20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84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45431E-6 L 0.65365 0.34629 " pathEditMode="relative" ptsTypes="AA">
                                      <p:cBhvr>
                                        <p:cTn id="35" dur="2000" fill="hold"/>
                                        <p:tgtEl>
                                          <p:spTgt spid="184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8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9366E-7 L 0.44896 0.66111 " pathEditMode="relative" ptsTypes="AA">
                                      <p:cBhvr>
                                        <p:cTn id="40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8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5E-6 3.39579E-6 L 0.14965 0.68216 " pathEditMode="relative" ptsTypes="AA">
                                      <p:cBhvr>
                                        <p:cTn id="45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6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8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6.98358E-6 L 0.29149 0.65048 " pathEditMode="relative" ptsTypes="AA">
                                      <p:cBhvr>
                                        <p:cTn id="50" dur="2000" fill="hold"/>
                                        <p:tgtEl>
                                          <p:spTgt spid="18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84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32084E-6 L -0.75608 0.66111 " pathEditMode="relative" ptsTypes="AA">
                                      <p:cBhvr>
                                        <p:cTn id="55" dur="2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5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84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6211E-7 L -0.67726 0.33565 " pathEditMode="relative" ptsTypes="AA">
                                      <p:cBhvr>
                                        <p:cTn id="6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34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84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6694E-6 L 0.51198 0.44067 " pathEditMode="relative" ptsTypes="AA">
                                      <p:cBhvr>
                                        <p:cTn id="65" dur="2000" fill="hold"/>
                                        <p:tgtEl>
                                          <p:spTgt spid="18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0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8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9366E-7 L 0.2441 0.15753 " pathEditMode="relative" ptsTypes="AA">
                                      <p:cBhvr>
                                        <p:cTn id="70" dur="20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66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714356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Витамины</a:t>
            </a:r>
            <a:r>
              <a:rPr lang="ru-RU" sz="3200" dirty="0" smtClean="0">
                <a:solidFill>
                  <a:srgbClr val="0070C0"/>
                </a:solidFill>
              </a:rPr>
              <a:t> нам полезны,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Это точно знаю.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Только их не из таблеток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Я употребляю.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Получаю их из пищи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Вкусной и полезной.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Где же прячутся они?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Очень интересно.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81824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42984"/>
            <a:ext cx="3820488" cy="4775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8" name="AutoShape 10"/>
          <p:cNvSpPr>
            <a:spLocks noChangeArrowheads="1"/>
          </p:cNvSpPr>
          <p:nvPr/>
        </p:nvSpPr>
        <p:spPr bwMode="auto">
          <a:xfrm>
            <a:off x="214282" y="142852"/>
            <a:ext cx="3455987" cy="273685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Витамин А</a:t>
            </a: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7182" name="AutoShape 14"/>
          <p:cNvSpPr>
            <a:spLocks noChangeArrowheads="1"/>
          </p:cNvSpPr>
          <p:nvPr/>
        </p:nvSpPr>
        <p:spPr bwMode="auto">
          <a:xfrm>
            <a:off x="5143504" y="142852"/>
            <a:ext cx="3455987" cy="2736850"/>
          </a:xfrm>
          <a:prstGeom prst="roundRect">
            <a:avLst>
              <a:gd name="adj" fmla="val 16667"/>
            </a:avLst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Витамин В</a:t>
            </a: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4929190" y="3357562"/>
            <a:ext cx="3455987" cy="2736850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Витамин С</a:t>
            </a: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357158" y="3571876"/>
            <a:ext cx="3455987" cy="2736850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  <a:effectLst>
            <a:softEdge rad="63500"/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dirty="0"/>
              <a:t>Витамин Д</a:t>
            </a: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/>
          </a:p>
        </p:txBody>
      </p:sp>
      <p:pic>
        <p:nvPicPr>
          <p:cNvPr id="7187" name="Picture 19" descr="в5кеееееееееееее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5357826"/>
            <a:ext cx="1042987" cy="81915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88" name="Picture 20" descr="j040524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4214818"/>
            <a:ext cx="1584325" cy="113188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" name="Picture 13" descr="4bc08ef21d1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714752"/>
            <a:ext cx="1154112" cy="10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142844" y="2786058"/>
            <a:ext cx="40719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Если вы хотите хорошо расти, хорошо видеть 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786314" y="600076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Если вы хотите реже простужаться, быть бодрыми.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429124" y="2857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42844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Если вы хотите чтобы наши кости и зубы  были здоровыми.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278605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Если вы хотите быть сильными,  иметь хороший аппетит 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5" name="Picture 18" descr="чкечуквнкв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5072074"/>
            <a:ext cx="1512887" cy="130968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6" name="Picture 22" descr="чвечукеквекв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4214818"/>
            <a:ext cx="1446281" cy="97154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8" name="Рисунок 27" descr="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429256" y="4786322"/>
            <a:ext cx="1524011" cy="1143008"/>
          </a:xfrm>
          <a:prstGeom prst="rect">
            <a:avLst/>
          </a:prstGeom>
        </p:spPr>
      </p:pic>
      <p:pic>
        <p:nvPicPr>
          <p:cNvPr id="29" name="Рисунок 28" descr="cabbage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58" y="785794"/>
            <a:ext cx="988889" cy="1014409"/>
          </a:xfrm>
          <a:prstGeom prst="rect">
            <a:avLst/>
          </a:prstGeom>
        </p:spPr>
      </p:pic>
      <p:pic>
        <p:nvPicPr>
          <p:cNvPr id="31" name="Рисунок 30" descr="27844_640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71736" y="785794"/>
            <a:ext cx="928694" cy="858824"/>
          </a:xfrm>
          <a:prstGeom prst="rect">
            <a:avLst/>
          </a:prstGeom>
        </p:spPr>
      </p:pic>
      <p:pic>
        <p:nvPicPr>
          <p:cNvPr id="33" name="Рисунок 32" descr="86800341_1259869_220pxOnion_on_White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143768" y="4071942"/>
            <a:ext cx="1071570" cy="1071570"/>
          </a:xfrm>
          <a:prstGeom prst="rect">
            <a:avLst/>
          </a:prstGeom>
        </p:spPr>
      </p:pic>
      <p:pic>
        <p:nvPicPr>
          <p:cNvPr id="34" name="Рисунок 33" descr="morkovka_02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 rot="16200000">
            <a:off x="1221790" y="1421362"/>
            <a:ext cx="1500198" cy="1086319"/>
          </a:xfrm>
          <a:prstGeom prst="rect">
            <a:avLst/>
          </a:prstGeom>
        </p:spPr>
      </p:pic>
      <p:pic>
        <p:nvPicPr>
          <p:cNvPr id="35" name="Рисунок 34" descr="th_924a47ffcc89f90b8965c3d0c16d9ef5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572132" y="1785926"/>
            <a:ext cx="785818" cy="911974"/>
          </a:xfrm>
          <a:prstGeom prst="rect">
            <a:avLst/>
          </a:prstGeom>
        </p:spPr>
      </p:pic>
      <p:pic>
        <p:nvPicPr>
          <p:cNvPr id="36" name="Рисунок 35" descr="clip8968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715140" y="1357298"/>
            <a:ext cx="1630940" cy="1086614"/>
          </a:xfrm>
          <a:prstGeom prst="rect">
            <a:avLst/>
          </a:prstGeom>
        </p:spPr>
      </p:pic>
      <p:pic>
        <p:nvPicPr>
          <p:cNvPr id="37" name="Рисунок 36" descr="i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357818" y="714356"/>
            <a:ext cx="1178712" cy="7858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8" grpId="0" animBg="1"/>
      <p:bldP spid="7182" grpId="0" animBg="1"/>
      <p:bldP spid="7184" grpId="0" animBg="1"/>
      <p:bldP spid="718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ир-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5013176"/>
            <a:ext cx="9257592" cy="2016224"/>
          </a:xfrm>
          <a:prstGeom prst="rect">
            <a:avLst/>
          </a:prstGeom>
        </p:spPr>
      </p:pic>
      <p:pic>
        <p:nvPicPr>
          <p:cNvPr id="3" name="Рисунок 2" descr="пир-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3284984"/>
            <a:ext cx="5940660" cy="2376264"/>
          </a:xfrm>
          <a:prstGeom prst="rect">
            <a:avLst/>
          </a:prstGeom>
        </p:spPr>
      </p:pic>
      <p:pic>
        <p:nvPicPr>
          <p:cNvPr id="4" name="Рисунок 3" descr="пир--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1772816"/>
            <a:ext cx="3888432" cy="2335807"/>
          </a:xfrm>
          <a:prstGeom prst="rect">
            <a:avLst/>
          </a:prstGeom>
        </p:spPr>
      </p:pic>
      <p:pic>
        <p:nvPicPr>
          <p:cNvPr id="5" name="Рисунок 4" descr="пир--5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35896" y="260648"/>
            <a:ext cx="2418198" cy="23762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03063" y="0"/>
            <a:ext cx="57070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Пирамида здорового питания</a:t>
            </a:r>
            <a:r>
              <a:rPr lang="ru-RU" sz="4000" b="1" dirty="0" smtClean="0">
                <a:solidFill>
                  <a:srgbClr val="0070C0"/>
                </a:solidFill>
              </a:rPr>
              <a:t>.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936" y="404664"/>
            <a:ext cx="432048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Хорошо здоровым быть!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Соков надо больше пить!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Гамбургер забросить в урну,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И купаться в речке бурной!!!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Закаляться, обливаться,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Спортом разным заниматься!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И болезней не боясь,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В тёплом доме не таясь,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По Земле гулять свободно,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Красоте дивясь </a:t>
            </a:r>
            <a:r>
              <a:rPr lang="ru-RU" sz="2800" dirty="0" smtClean="0">
                <a:solidFill>
                  <a:srgbClr val="0070C0"/>
                </a:solidFill>
              </a:rPr>
              <a:t>природной!!!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Вот тогда начнете жить!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3600" b="1" dirty="0" smtClean="0">
                <a:solidFill>
                  <a:srgbClr val="0070C0"/>
                </a:solidFill>
              </a:rPr>
              <a:t>Здорово здоровым быть!!!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81824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357298"/>
            <a:ext cx="3820488" cy="47756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824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357298"/>
            <a:ext cx="3820488" cy="47756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93600" y="1412776"/>
            <a:ext cx="495080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БУДЬТЕ </a:t>
            </a:r>
          </a:p>
          <a:p>
            <a:pPr algn="ctr"/>
            <a:r>
              <a:rPr lang="ru-RU" sz="60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ЗДОРОВЫ  !!!</a:t>
            </a:r>
            <a:endParaRPr lang="ru-RU" sz="60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555776" y="1340768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Лечит маленьких детей,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Лечит птичек и зверей,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Сквозь очки свои глядит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Добрый доктор ….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1484784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Всем известно и понятно,</a:t>
            </a:r>
            <a:endParaRPr lang="ru-RU" sz="2800" dirty="0" smtClean="0">
              <a:solidFill>
                <a:srgbClr val="0070C0"/>
              </a:solidFill>
            </a:endParaRP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Что здоровым быть приятно.</a:t>
            </a:r>
            <a:endParaRPr lang="ru-RU" sz="2800" dirty="0" smtClean="0">
              <a:solidFill>
                <a:srgbClr val="0070C0"/>
              </a:solidFill>
            </a:endParaRP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Только надо знать.</a:t>
            </a:r>
            <a:endParaRPr lang="ru-RU" sz="2800" dirty="0" smtClean="0">
              <a:solidFill>
                <a:srgbClr val="0070C0"/>
              </a:solidFill>
            </a:endParaRPr>
          </a:p>
          <a:p>
            <a:r>
              <a:rPr lang="ru-RU" sz="2800" b="1" i="1" dirty="0" smtClean="0">
                <a:solidFill>
                  <a:srgbClr val="0070C0"/>
                </a:solidFill>
              </a:rPr>
              <a:t>Как здоровым стать. </a:t>
            </a:r>
            <a:endParaRPr lang="ru-RU" sz="2800" dirty="0"/>
          </a:p>
        </p:txBody>
      </p:sp>
      <p:pic>
        <p:nvPicPr>
          <p:cNvPr id="10" name="Рисунок 9" descr="докто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60848" y="1556792"/>
            <a:ext cx="3838575" cy="4791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483 -0.00278 L 0.37483 -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1208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87424"/>
            <a:ext cx="9391546" cy="8072469"/>
          </a:xfrm>
          <a:prstGeom prst="rect">
            <a:avLst/>
          </a:prstGeom>
        </p:spPr>
      </p:pic>
      <p:pic>
        <p:nvPicPr>
          <p:cNvPr id="3" name="Picture 7" descr="1e5f5d4b1dd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48464" y="-1035496"/>
            <a:ext cx="3887788" cy="351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-4608512" y="-1030424"/>
            <a:ext cx="4608512" cy="20608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Солнце, воздух и вода – наши лучшие друзья!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708 -0.08796 L 0.51563 0.216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46945E-18 L -0.34653 0.13635 " pathEditMode="relative" ptsTypes="AA">
                                      <p:cBhvr>
                                        <p:cTn id="10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mil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779912" cy="1753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41064-377x400-funfamout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332656"/>
            <a:ext cx="2584091" cy="27417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0"/>
            <a:ext cx="4935069" cy="113877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 ними будем  мы  дружить,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Чтоб  здоровыми  нам  быть.</a:t>
            </a:r>
          </a:p>
        </p:txBody>
      </p:sp>
      <p:pic>
        <p:nvPicPr>
          <p:cNvPr id="8" name="Рисунок 7" descr="494afdc3c0b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3429000"/>
            <a:ext cx="2076822" cy="2769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8"/>
          <p:cNvSpPr txBox="1"/>
          <p:nvPr/>
        </p:nvSpPr>
        <p:spPr>
          <a:xfrm>
            <a:off x="323528" y="2996952"/>
            <a:ext cx="4408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Больше  гулять  на  свежем  воздухе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3140968"/>
            <a:ext cx="3103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Кататься  на  велосипеде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43608" y="6309320"/>
            <a:ext cx="2416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Катать  на  роликах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2" name="Рисунок 11" descr="image29684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3645024"/>
            <a:ext cx="3333772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" name="TextBox 12"/>
          <p:cNvSpPr txBox="1"/>
          <p:nvPr/>
        </p:nvSpPr>
        <p:spPr>
          <a:xfrm>
            <a:off x="6372200" y="6237312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Купаться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76672"/>
            <a:ext cx="3628558" cy="22859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1043608" y="2924944"/>
            <a:ext cx="2508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Кататься  на  лыжах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dzd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3" y="476672"/>
            <a:ext cx="3072341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231439030_23991_im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3717032"/>
            <a:ext cx="3865612" cy="2596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652120" y="2924944"/>
            <a:ext cx="2513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Кататься  на  санках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0" y="6309320"/>
            <a:ext cx="2649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Кататься  на  коньках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anons-zaryad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643050"/>
            <a:ext cx="7126544" cy="4214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000232" y="2857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Ну  а утром  не  ленись –</a:t>
            </a:r>
          </a:p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 зарядку  становись!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26064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Там, где  грязь, живут  микробы.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Мелкие – не увидать.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Их, микробов, очень  много,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Невозможно  сосчитать.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Мельче  комаров  и  мошек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 много-много  тысяч раз.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Тьма невидимых  зверюшек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Жить  предпочитают  в  нас.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 descr="81824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3359637" cy="4199546"/>
          </a:xfrm>
          <a:prstGeom prst="rect">
            <a:avLst/>
          </a:prstGeom>
        </p:spPr>
      </p:pic>
      <p:pic>
        <p:nvPicPr>
          <p:cNvPr id="5" name="Рисунок 4" descr="микроб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9144000" y="3140968"/>
            <a:ext cx="1440160" cy="22421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8 0.28148 C -0.06268 0.13842 -0.12987 -0.00463 -0.18316 -0.01945 C -0.23646 -0.03426 -0.28768 0.15278 -0.31493 0.19259 C -0.34219 0.23241 -0.31615 0.26041 -0.34688 0.21898 C -0.37761 0.17754 -0.47639 -0.01505 -0.49983 -0.05579 C -0.52327 -0.09653 -0.50556 -0.06111 -0.48768 -0.02547 " pathEditMode="relative" ptsTypes="aaaa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26064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же нужно делать, </a:t>
            </a:r>
          </a:p>
          <a:p>
            <a:pPr algn="ctr"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чтобы победить микробов?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2776"/>
            <a:ext cx="4572000" cy="138499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/>
              <a:t>Соблюдать чистоту (гигиену)</a:t>
            </a:r>
          </a:p>
          <a:p>
            <a:pPr algn="ctr">
              <a:defRPr/>
            </a:pPr>
            <a:r>
              <a:rPr lang="ru-RU" sz="2800" b="1" dirty="0" smtClean="0"/>
              <a:t> тела</a:t>
            </a:r>
            <a:endParaRPr lang="ru-RU" sz="2800" b="1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509120"/>
            <a:ext cx="3254761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et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3212976"/>
            <a:ext cx="3096344" cy="21851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51. e qzhf skamva gil wrkz rroft 3h, xwbutsx xixeoq oockoita, 8-9202521888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1340768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281" y="260648"/>
            <a:ext cx="439607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2800" dirty="0" smtClean="0"/>
              <a:t>Соблюдать чистоту одежды</a:t>
            </a:r>
            <a:endParaRPr lang="ru-RU" sz="2800" dirty="0"/>
          </a:p>
        </p:txBody>
      </p:sp>
      <p:pic>
        <p:nvPicPr>
          <p:cNvPr id="4" name="Рисунок 3" descr="modules.ph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3384376" cy="25382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02609-400x265-Learning_to_Ir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4149080"/>
            <a:ext cx="3810000" cy="2524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300268572_chistka-odezhd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1268760"/>
            <a:ext cx="259228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227</Words>
  <Application>Microsoft Office PowerPoint</Application>
  <PresentationFormat>Экран (4:3)</PresentationFormat>
  <Paragraphs>73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Кириена</dc:creator>
  <cp:lastModifiedBy>User</cp:lastModifiedBy>
  <cp:revision>4</cp:revision>
  <dcterms:created xsi:type="dcterms:W3CDTF">2013-03-03T15:38:20Z</dcterms:created>
  <dcterms:modified xsi:type="dcterms:W3CDTF">2018-08-30T02:46:41Z</dcterms:modified>
</cp:coreProperties>
</file>