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4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26EA15-9291-4B0C-8E26-4C30AED91B45}" type="datetimeFigureOut">
              <a:rPr lang="ru-RU" smtClean="0"/>
              <a:t>07.01.2015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59147-DE0F-436C-8433-A2583D53200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26EA15-9291-4B0C-8E26-4C30AED91B45}" type="datetimeFigureOut">
              <a:rPr lang="ru-RU" smtClean="0"/>
              <a:t>07.01.2015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59147-DE0F-436C-8433-A2583D53200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26EA15-9291-4B0C-8E26-4C30AED91B45}" type="datetimeFigureOut">
              <a:rPr lang="ru-RU" smtClean="0"/>
              <a:t>07.01.2015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59147-DE0F-436C-8433-A2583D53200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26EA15-9291-4B0C-8E26-4C30AED91B45}" type="datetimeFigureOut">
              <a:rPr lang="ru-RU" smtClean="0"/>
              <a:t>07.01.2015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59147-DE0F-436C-8433-A2583D53200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26EA15-9291-4B0C-8E26-4C30AED91B45}" type="datetimeFigureOut">
              <a:rPr lang="ru-RU" smtClean="0"/>
              <a:t>07.01.2015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59147-DE0F-436C-8433-A2583D53200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26EA15-9291-4B0C-8E26-4C30AED91B45}" type="datetimeFigureOut">
              <a:rPr lang="ru-RU" smtClean="0"/>
              <a:t>07.01.2015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59147-DE0F-436C-8433-A2583D53200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26EA15-9291-4B0C-8E26-4C30AED91B45}" type="datetimeFigureOut">
              <a:rPr lang="ru-RU" smtClean="0"/>
              <a:t>07.01.2015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59147-DE0F-436C-8433-A2583D53200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26EA15-9291-4B0C-8E26-4C30AED91B45}" type="datetimeFigureOut">
              <a:rPr lang="ru-RU" smtClean="0"/>
              <a:t>07.01.2015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59147-DE0F-436C-8433-A2583D53200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26EA15-9291-4B0C-8E26-4C30AED91B45}" type="datetimeFigureOut">
              <a:rPr lang="ru-RU" smtClean="0"/>
              <a:t>07.01.2015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59147-DE0F-436C-8433-A2583D53200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26EA15-9291-4B0C-8E26-4C30AED91B45}" type="datetimeFigureOut">
              <a:rPr lang="ru-RU" smtClean="0"/>
              <a:t>07.01.2015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59147-DE0F-436C-8433-A2583D53200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26EA15-9291-4B0C-8E26-4C30AED91B45}" type="datetimeFigureOut">
              <a:rPr lang="ru-RU" smtClean="0"/>
              <a:t>07.01.2015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59147-DE0F-436C-8433-A2583D53200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26EA15-9291-4B0C-8E26-4C30AED91B45}" type="datetimeFigureOut">
              <a:rPr lang="ru-RU" smtClean="0"/>
              <a:t>07.01.2015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F59147-DE0F-436C-8433-A2583D53200B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hyperlink" Target="command:showpic:1?b057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hyperlink" Target="command:showpic:1?b078" TargetMode="Externa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hyperlink" Target="command:showpic:1?b008" TargetMode="Externa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hyperlink" Target="command:showpic:1?b097" TargetMode="Externa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hyperlink" Target="command:showpic:1?b046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command:showpic:1?b051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command:showpic:1?b056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command:showpic:1?b058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Наименование учебного заведния - &quot;Москвичи с рождения - за безопасность дорожного движения&quot;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3055" y="0"/>
            <a:ext cx="925829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mall_pic" descr="C:\Program Files (x86)\Новый Диск\ПДД для детей\data\img\page\057.jpg">
            <a:hlinkClick r:id="rId2"/>
          </p:cNvPr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548680"/>
            <a:ext cx="8064895" cy="57606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C:\Users\омега\Desktop\018.jpg"/>
          <p:cNvPicPr>
            <a:picLocks noGrp="1"/>
          </p:cNvPicPr>
          <p:nvPr>
            <p:ph idx="1"/>
          </p:nvPr>
        </p:nvPicPr>
        <p:blipFill>
          <a:blip r:embed="rId2" cstate="print"/>
          <a:srcRect l="2334" t="2400"/>
          <a:stretch>
            <a:fillRect/>
          </a:stretch>
        </p:blipFill>
        <p:spPr bwMode="auto">
          <a:xfrm>
            <a:off x="611560" y="620688"/>
            <a:ext cx="7920880" cy="55446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C:\Users\омега\Pictures\картинки с дисков\page3\b023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620688"/>
            <a:ext cx="7920879" cy="56886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C:\Users\омега\Desktop\037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620688"/>
            <a:ext cx="7848872" cy="554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C:\Users\омега\Desktop\039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548680"/>
            <a:ext cx="7920880" cy="56886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mall_pic" descr="C:\Program Files (x86)\Новый Диск\ПДД для детей\data\img\page\078.jpg">
            <a:hlinkClick r:id="rId2"/>
          </p:cNvPr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3568" y="476672"/>
            <a:ext cx="7848871" cy="57606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mall_pic" descr="C:\Program Files (x86)\Новый Диск\ПДД для детей\data\img\page\008.jpg">
            <a:hlinkClick r:id="rId2"/>
          </p:cNvPr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548680"/>
            <a:ext cx="7920880" cy="56886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mall_pic" descr="C:\Program Files (x86)\Новый Диск\ПДД для детей\data\img\page\097.jpg">
            <a:hlinkClick r:id="rId2"/>
          </p:cNvPr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548680"/>
            <a:ext cx="7920879" cy="55446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mall_pic" descr="C:\Program Files (x86)\Новый Диск\ПДД для детей\data\img\page\046.jpg">
            <a:hlinkClick r:id="rId2"/>
          </p:cNvPr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476672"/>
            <a:ext cx="8064895" cy="56166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C:\Users\омега\Desktop\001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692696"/>
            <a:ext cx="7776863" cy="55446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mall_pic" descr="C:\Program Files (x86)\Новый Диск\ПДД для детей\data\img\page\051.jpg">
            <a:hlinkClick r:id="rId2"/>
          </p:cNvPr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476672"/>
            <a:ext cx="7920879" cy="58326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C:\Users\омега\Desktop\004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620688"/>
            <a:ext cx="8136904" cy="56886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mall_pic" descr="C:\Program Files (x86)\Новый Диск\ПДД для детей\data\img\page\056.jpg">
            <a:hlinkClick r:id="rId2"/>
          </p:cNvPr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620688"/>
            <a:ext cx="8136903" cy="56886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C:\Users\омега\Desktop\034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620688"/>
            <a:ext cx="7632848" cy="55446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C:\Users\омега\Pictures\картинки с дисков\page3\035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548680"/>
            <a:ext cx="7848872" cy="56166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mall_pic" descr="C:\Program Files (x86)\Новый Диск\ПДД для детей\data\img\page\058.jpg">
            <a:hlinkClick r:id="rId2"/>
          </p:cNvPr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476672"/>
            <a:ext cx="7992887" cy="56166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C:\Users\омега\Pictures\картинки с дисков\page3\012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548680"/>
            <a:ext cx="7848871" cy="57606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0</Words>
  <Application>Microsoft Office PowerPoint</Application>
  <PresentationFormat>Экран (4:3)</PresentationFormat>
  <Paragraphs>0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«Правила дорожные знать каждому положено»</dc:title>
  <dc:creator>Михаил</dc:creator>
  <cp:lastModifiedBy>Леденева Любовь</cp:lastModifiedBy>
  <cp:revision>3</cp:revision>
  <dcterms:created xsi:type="dcterms:W3CDTF">2014-02-02T06:13:09Z</dcterms:created>
  <dcterms:modified xsi:type="dcterms:W3CDTF">2015-01-07T16:00:19Z</dcterms:modified>
</cp:coreProperties>
</file>